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373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574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190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699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823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10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357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648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58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90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50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16DD790F-3B74-4AB0-9FC9-AD1DFEF6E012}" type="datetimeFigureOut">
              <a:rPr lang="es-CO" smtClean="0"/>
              <a:t>01/09/2014</a:t>
            </a:fld>
            <a:endParaRPr lang="es-C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s-C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56882CDD-17F1-47D5-8921-43B2B2CBB011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MULTIMEDIA EDUCATIVA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smtClean="0"/>
              <a:t>ANDREA GUTIERREZ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6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224136"/>
          </a:xfrm>
        </p:spPr>
        <p:txBody>
          <a:bodyPr/>
          <a:lstStyle/>
          <a:p>
            <a:r>
              <a:rPr lang="es-CO" dirty="0" smtClean="0"/>
              <a:t>LA SUMA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16824" cy="4464496"/>
          </a:xfrm>
        </p:spPr>
        <p:txBody>
          <a:bodyPr/>
          <a:lstStyle/>
          <a:p>
            <a:r>
              <a:rPr lang="es-CO" dirty="0" smtClean="0"/>
              <a:t>1†1̿=  2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1026" name="Picture 2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92" y="2771889"/>
            <a:ext cx="1368151" cy="9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498943" y="3055659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943" y="3055659"/>
                <a:ext cx="41069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88" y="2826325"/>
            <a:ext cx="1393314" cy="9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 flipH="1">
                <a:off x="5348274" y="3055659"/>
                <a:ext cx="360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s-CO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48274" y="3055659"/>
                <a:ext cx="360041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0" y="3221922"/>
            <a:ext cx="315164" cy="6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52" y="5057933"/>
            <a:ext cx="1008113" cy="10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C 2.22222E-6 0.0331 0.01562 0.46574 0.04844 0.46574 C 0.23489 0.3588 0.11302 0.03009 0.11892 0.01204 L 0.125 -0.01204 C 0.13107 -0.03009 0.14583 -0.05995 0.18993 -0.05995 C 0.21059 -0.05926 -0.41007 0.43356 -0.4 0.44352 C -0.38993 0.45347 0.15173 0.06389 0.25 3.7037E-7 C 0.25 0.0331 0.21805 0.05995 0.18993 0.05995 C 0.14583 0.05995 0.13107 0.03009 0.125 0.01204 L 0.11892 -0.01204 C 0.11302 -0.03009 0.09878 -0.05995 0.06007 -0.05995 C 0.02708 -0.05995 2.22222E-6 -0.0331 2.22222E-6 3.7037E-7 Z " pathEditMode="relative" rAng="0" ptsTypes="ffFffaffFfff">
                                      <p:cBhvr>
                                        <p:cTn id="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.062 L 0.108 0.062 L 0.072 0.125 L 0.108 0.187 L 0.036 0.187 L 0 0.25 L -0.036 0.187 L -0.108 0.187 L -0.072 0.125 L -0.108 0.062 L -0.036 0.062 L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s-CO" dirty="0" smtClean="0"/>
              <a:t>TABLAS DE MULTIPLICAR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2X1=2                                           3X1=3                                    4X1=4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2X2=4                                           3X2=6                                    4X2=8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3X4=12                                   4X4=16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2X5=10                                         3X5=15                                   4X5=20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2X6=12                                         3X6=18                                   4X6=24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2X7=14                                        2X3=6                                           3X3=9                                     4X3=12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2X4=8  3X7=21                                   4X7=28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2X8=16                                         3X8=24                                   4X8=32</a:t>
            </a:r>
          </a:p>
          <a:p>
            <a:pPr marL="0" indent="0">
              <a:buNone/>
            </a:pPr>
            <a:r>
              <a:rPr lang="es-CO" sz="2000" dirty="0" smtClean="0">
                <a:latin typeface="Arial Narrow" pitchFamily="34" charset="0"/>
              </a:rPr>
              <a:t>2X9=18                                         3X9=27                                    4X9=36</a:t>
            </a:r>
            <a:endParaRPr lang="es-CO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</a:t>
            </a:r>
            <a:r>
              <a:rPr lang="es-CO" dirty="0" err="1" smtClean="0"/>
              <a:t>celula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Video</a:t>
            </a:r>
          </a:p>
          <a:p>
            <a:r>
              <a:rPr lang="es-CO" dirty="0"/>
              <a:t>http://www.youtube.com/watch?v=85AthyHUI94</a:t>
            </a:r>
          </a:p>
        </p:txBody>
      </p:sp>
    </p:spTree>
    <p:extLst>
      <p:ext uri="{BB962C8B-B14F-4D97-AF65-F5344CB8AC3E}">
        <p14:creationId xmlns:p14="http://schemas.microsoft.com/office/powerpoint/2010/main" val="38801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CO" dirty="0" smtClean="0"/>
              <a:t>Los departamentos de Colombia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59152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48" y="5229200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La historia del computador</a:t>
            </a:r>
            <a:endParaRPr lang="es-CO" dirty="0"/>
          </a:p>
        </p:txBody>
      </p:sp>
      <p:pic>
        <p:nvPicPr>
          <p:cNvPr id="2050" name="Picture 2" descr="http://www.atinachile.cl/media/users/0/13369/images/public/195/Apple_II.jpg?v=1297643224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08012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132856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238695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8" y="4005064"/>
            <a:ext cx="22845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786547"/>
            <a:ext cx="244827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3762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8 0 0.069 0.031 0.069 0.069 C 0.069 0.094 0.056 0.116 0.037 0.129 C 0.037 0.129 0.036 0.129 0.036 0.129 C 0.029 0.134 0.025 0.142 0.025 0.151 C 0.025 0.159 0.029 0.166 0.034 0.171 C 0.042 0.179 0.047 0.191 0.047 0.203 C 0.047 0.229 0.026 0.25 0 0.25 C -0.026 0.25 -0.047 0.229 -0.047 0.203 C -0.047 0.191 -0.042 0.179 -0.034 0.171 C -0.029 0.166 -0.026 0.159 -0.026 0.151 C -0.026 0.142 -0.03 0.134 -0.036 0.129 C -0.036 0.129 -0.037 0.129 -0.037 0.129 C -0.057 0.116 -0.07 0.094 -0.07 0.069 C -0.07 0.031 -0.039 0 0 0 C 0 0 0 0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colores en ingles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918472" cy="40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6721"/>
            <a:ext cx="1809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5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091 L 0.077 0.238 L -0.077 0.238 L -0.125 0.091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valores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33670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86000" y="968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http://www.youtube.com/watch?v=EUI6tYMYyjE</a:t>
            </a:r>
          </a:p>
        </p:txBody>
      </p:sp>
    </p:spTree>
    <p:extLst>
      <p:ext uri="{BB962C8B-B14F-4D97-AF65-F5344CB8AC3E}">
        <p14:creationId xmlns:p14="http://schemas.microsoft.com/office/powerpoint/2010/main" val="12177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ortografia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4400" dirty="0" smtClean="0"/>
              <a:t>Ga</a:t>
            </a:r>
            <a:r>
              <a:rPr lang="es-CO" dirty="0" smtClean="0"/>
              <a:t> </a:t>
            </a:r>
            <a:r>
              <a:rPr lang="es-CO" sz="6000" b="1" dirty="0" err="1" smtClean="0">
                <a:solidFill>
                  <a:srgbClr val="00B0F0"/>
                </a:solidFill>
              </a:rPr>
              <a:t>llo</a:t>
            </a:r>
            <a:endParaRPr lang="es-CO" sz="6000" b="1" dirty="0" smtClean="0">
              <a:solidFill>
                <a:srgbClr val="00B0F0"/>
              </a:solidFill>
            </a:endParaRPr>
          </a:p>
          <a:p>
            <a:endParaRPr lang="es-CO" sz="6000" b="1" dirty="0">
              <a:solidFill>
                <a:srgbClr val="00B0F0"/>
              </a:solidFill>
            </a:endParaRPr>
          </a:p>
          <a:p>
            <a:r>
              <a:rPr lang="es-CO" sz="6000" b="1" dirty="0" smtClean="0">
                <a:solidFill>
                  <a:srgbClr val="00B0F0"/>
                </a:solidFill>
              </a:rPr>
              <a:t>Ga </a:t>
            </a:r>
            <a:r>
              <a:rPr lang="es-CO" sz="6000" b="1" dirty="0" err="1" smtClean="0">
                <a:solidFill>
                  <a:srgbClr val="FF0000"/>
                </a:solidFill>
              </a:rPr>
              <a:t>lli</a:t>
            </a:r>
            <a:r>
              <a:rPr lang="es-CO" sz="6000" b="1" dirty="0" smtClean="0">
                <a:solidFill>
                  <a:srgbClr val="FF0000"/>
                </a:solidFill>
              </a:rPr>
              <a:t> </a:t>
            </a:r>
            <a:r>
              <a:rPr lang="es-CO" sz="6000" b="1" dirty="0" err="1" smtClean="0">
                <a:solidFill>
                  <a:srgbClr val="00B0F0"/>
                </a:solidFill>
              </a:rPr>
              <a:t>na</a:t>
            </a:r>
            <a:endParaRPr lang="es-CO" sz="6000" b="1" dirty="0" smtClean="0">
              <a:solidFill>
                <a:srgbClr val="00B0F0"/>
              </a:solidFill>
            </a:endParaRPr>
          </a:p>
          <a:p>
            <a:endParaRPr lang="es-CO" sz="6000" b="1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50116"/>
            <a:ext cx="165618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abc.com.py/imagenes/2012/03/21/del-pollo-a-la-gallina-165175_497_46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376264" cy="28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S RUBY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PLANTILLAS RUBY</Template>
  <TotalTime>254</TotalTime>
  <Words>71</Words>
  <Application>Microsoft Office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PLANTILLAS RUBY</vt:lpstr>
      <vt:lpstr>MULTIMEDIA EDUCATIVA</vt:lpstr>
      <vt:lpstr>LA SUMA</vt:lpstr>
      <vt:lpstr>TABLAS DE MULTIPLICAR</vt:lpstr>
      <vt:lpstr>La celula</vt:lpstr>
      <vt:lpstr>Los departamentos de Colombia</vt:lpstr>
      <vt:lpstr>La historia del computador</vt:lpstr>
      <vt:lpstr>Los colores en ingles</vt:lpstr>
      <vt:lpstr>Los valores</vt:lpstr>
      <vt:lpstr>ortografia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SUMA</dc:title>
  <dc:creator>Ruben Gutierrez</dc:creator>
  <cp:lastModifiedBy>Ruben Gutierrez</cp:lastModifiedBy>
  <cp:revision>14</cp:revision>
  <dcterms:created xsi:type="dcterms:W3CDTF">2014-08-12T02:41:12Z</dcterms:created>
  <dcterms:modified xsi:type="dcterms:W3CDTF">2014-09-01T23:20:45Z</dcterms:modified>
</cp:coreProperties>
</file>